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8" y="77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01/02/2024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9658426" cy="2293443"/>
            <a:chOff x="864707" y="944837"/>
            <a:chExt cx="9658426" cy="2293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609" y="2345012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283" y="2345012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6096000" y="1040536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74BD0AA-729C-6F77-A631-0218506166A8}"/>
              </a:ext>
            </a:extLst>
          </p:cNvPr>
          <p:cNvGrpSpPr/>
          <p:nvPr/>
        </p:nvGrpSpPr>
        <p:grpSpPr>
          <a:xfrm>
            <a:off x="575398" y="642045"/>
            <a:ext cx="11191447" cy="2375644"/>
            <a:chOff x="575398" y="642045"/>
            <a:chExt cx="11191447" cy="2375644"/>
          </a:xfrm>
        </p:grpSpPr>
        <p:pic>
          <p:nvPicPr>
            <p:cNvPr id="1026" name="Picture 2" descr="Bracco Imaging S.p.A. - bioPmed">
              <a:extLst>
                <a:ext uri="{FF2B5EF4-FFF2-40B4-BE49-F238E27FC236}">
                  <a16:creationId xmlns:a16="http://schemas.microsoft.com/office/drawing/2014/main" id="{7D705762-0297-1025-C389-CF846BE0E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8" y="1251341"/>
              <a:ext cx="2667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E9A861-401D-BF5E-75FE-C54DC2EB125B}"/>
                </a:ext>
              </a:extLst>
            </p:cNvPr>
            <p:cNvGrpSpPr/>
            <p:nvPr/>
          </p:nvGrpSpPr>
          <p:grpSpPr>
            <a:xfrm>
              <a:off x="2791953" y="642045"/>
              <a:ext cx="8974892" cy="2375644"/>
              <a:chOff x="2791953" y="642045"/>
              <a:chExt cx="8974892" cy="23756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7090125-AEE7-956F-5B57-749424918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7470" y="1222766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5D2C23-4D10-2935-D5C5-954B399DA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53" y="725556"/>
                <a:ext cx="2837779" cy="76023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4D3E9-4B04-7A55-969E-A914B67B6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001" b="27399"/>
              <a:stretch/>
            </p:blipFill>
            <p:spPr>
              <a:xfrm>
                <a:off x="6205790" y="642045"/>
                <a:ext cx="4427133" cy="10723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DF0142-309F-09A9-A279-4EE1637C3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0843" y="1662548"/>
                <a:ext cx="4208513" cy="13551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185</Words>
  <Application>Microsoft Office PowerPoint</Application>
  <PresentationFormat>Widescreen</PresentationFormat>
  <Paragraphs>77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13</cp:revision>
  <dcterms:created xsi:type="dcterms:W3CDTF">2024-01-29T19:49:26Z</dcterms:created>
  <dcterms:modified xsi:type="dcterms:W3CDTF">2024-02-01T09:37:43Z</dcterms:modified>
</cp:coreProperties>
</file>